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53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77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27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528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0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3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94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10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06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34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78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95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B860C8-8BCA-4471-B87B-439256345A74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D980BD-D83B-4E77-B0A4-0598C4F28D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15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347E5D-669D-11D1-9222-1F70A37E1035}"/>
              </a:ext>
            </a:extLst>
          </p:cNvPr>
          <p:cNvSpPr/>
          <p:nvPr/>
        </p:nvSpPr>
        <p:spPr>
          <a:xfrm>
            <a:off x="523875" y="457200"/>
            <a:ext cx="5829300" cy="88963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127353D-2798-665D-3F2D-78D5E98A785E}"/>
              </a:ext>
            </a:extLst>
          </p:cNvPr>
          <p:cNvSpPr/>
          <p:nvPr/>
        </p:nvSpPr>
        <p:spPr>
          <a:xfrm>
            <a:off x="790574" y="676274"/>
            <a:ext cx="5305426" cy="841057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1617533-CDB3-1E67-3E04-1874E85544C3}"/>
              </a:ext>
            </a:extLst>
          </p:cNvPr>
          <p:cNvSpPr txBox="1"/>
          <p:nvPr/>
        </p:nvSpPr>
        <p:spPr>
          <a:xfrm flipH="1">
            <a:off x="2185034" y="9035534"/>
            <a:ext cx="250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www.imsservices.biz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07CD37-CE36-4E2A-0B8D-0209296ACF04}"/>
              </a:ext>
            </a:extLst>
          </p:cNvPr>
          <p:cNvSpPr txBox="1"/>
          <p:nvPr/>
        </p:nvSpPr>
        <p:spPr>
          <a:xfrm>
            <a:off x="2014192" y="676274"/>
            <a:ext cx="28486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Verhalten bei </a:t>
            </a:r>
          </a:p>
          <a:p>
            <a:pPr algn="ctr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Laserunfällen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B27E5D7-EF74-C3B1-F30C-BA30A869F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491" y="1783375"/>
            <a:ext cx="1417017" cy="110480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8990538-B872-6322-FC28-45FCBC01EA7C}"/>
              </a:ext>
            </a:extLst>
          </p:cNvPr>
          <p:cNvSpPr txBox="1"/>
          <p:nvPr/>
        </p:nvSpPr>
        <p:spPr>
          <a:xfrm>
            <a:off x="842961" y="3027877"/>
            <a:ext cx="519112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Ruhe bewahren.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Bei Verdacht eines </a:t>
            </a:r>
            <a:r>
              <a:rPr lang="de-DE" sz="2000" b="1" dirty="0"/>
              <a:t>Augenschaden</a:t>
            </a:r>
            <a:r>
              <a:rPr lang="de-DE" sz="2000" dirty="0"/>
              <a:t> durch Laserstrahlung, unverzüglich Augenarzt aufsuchen.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Nächste Augenklinik </a:t>
            </a:r>
            <a:r>
              <a:rPr lang="de-DE" sz="2000" dirty="0"/>
              <a:t>für „Fluoreszenz-angiographie Untersuchung“ wenn erforderlich.</a:t>
            </a:r>
          </a:p>
          <a:p>
            <a:r>
              <a:rPr lang="de-DE" sz="2000" dirty="0"/>
              <a:t>     </a:t>
            </a:r>
            <a:r>
              <a:rPr lang="de-DE" sz="2000" b="1" dirty="0"/>
              <a:t>Adresse</a:t>
            </a:r>
            <a:r>
              <a:rPr lang="de-DE" sz="2000" dirty="0"/>
              <a:t>:</a:t>
            </a:r>
          </a:p>
          <a:p>
            <a:r>
              <a:rPr lang="de-DE" sz="2000" dirty="0"/>
              <a:t>     PLZ, Ort, Straße, </a:t>
            </a:r>
            <a:r>
              <a:rPr lang="de-DE" sz="2000" dirty="0" err="1"/>
              <a:t>Nr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Bei </a:t>
            </a:r>
            <a:r>
              <a:rPr lang="de-DE" sz="2000" b="1" dirty="0"/>
              <a:t>Verletzungen der Haut </a:t>
            </a:r>
            <a:r>
              <a:rPr lang="de-DE" sz="2000" dirty="0"/>
              <a:t>unverzüglich ein Hautarzt aufsuchen, ggf. Ersthelfer Unternehmen hinzuziehen.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Unfallmeldung</a:t>
            </a:r>
            <a:r>
              <a:rPr lang="de-DE" sz="2000" dirty="0"/>
              <a:t> Unternehmen erstellen (Nachrangig)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Unfallmeldung BG </a:t>
            </a:r>
            <a:r>
              <a:rPr lang="de-DE" sz="2000" dirty="0"/>
              <a:t>bei Arbeitsausfall &gt;3 Tage, oder schwerwiegenden Unfall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Information Laserunfall an </a:t>
            </a:r>
            <a:r>
              <a:rPr lang="de-DE" sz="2000" b="1" dirty="0"/>
              <a:t>Laserschutzbeauftragte Person</a:t>
            </a:r>
            <a:r>
              <a:rPr lang="de-DE" sz="2000" dirty="0"/>
              <a:t> </a:t>
            </a:r>
          </a:p>
          <a:p>
            <a:r>
              <a:rPr lang="de-DE" sz="2000" dirty="0"/>
              <a:t>     </a:t>
            </a:r>
            <a:r>
              <a:rPr lang="de-DE" sz="2000" b="1" dirty="0"/>
              <a:t>LSB: </a:t>
            </a:r>
            <a:r>
              <a:rPr lang="de-DE" sz="2000" dirty="0"/>
              <a:t>Name, Erreichbarkeit</a:t>
            </a:r>
          </a:p>
        </p:txBody>
      </p:sp>
    </p:spTree>
    <p:extLst>
      <p:ext uri="{BB962C8B-B14F-4D97-AF65-F5344CB8AC3E}">
        <p14:creationId xmlns:p14="http://schemas.microsoft.com/office/powerpoint/2010/main" val="4050183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</Words>
  <Application>Microsoft Office PowerPoint</Application>
  <PresentationFormat>A4-Papier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Joachim Seitz</dc:creator>
  <cp:lastModifiedBy>Joachim Seitz</cp:lastModifiedBy>
  <cp:revision>4</cp:revision>
  <dcterms:created xsi:type="dcterms:W3CDTF">2025-03-17T08:47:36Z</dcterms:created>
  <dcterms:modified xsi:type="dcterms:W3CDTF">2025-03-17T09:10:04Z</dcterms:modified>
</cp:coreProperties>
</file>